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57" r:id="rId7"/>
    <p:sldId id="263" r:id="rId8"/>
    <p:sldId id="264" r:id="rId9"/>
    <p:sldId id="265" r:id="rId10"/>
    <p:sldId id="266" r:id="rId11"/>
    <p:sldId id="267" r:id="rId12"/>
    <p:sldId id="268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68F57-96CA-4433-A770-8B70E3440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E1C24-2BCA-4E78-B290-73020FC64C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61D90-6D06-4E0F-82A2-963030FFF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0C6BE-EE7D-440E-BB36-0DA62E099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885C9-A97F-4720-9651-92B55BB94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3016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D8C4E-EB04-4A17-B25B-BD8DD78EF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77D886-B02D-447C-B7E7-AF06E8CE78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3BEC2-FCB9-4D50-93EC-15661428A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4EE19-867C-4DF3-98E0-7485C218B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52F10-2713-41EC-9BBE-EEB8FEE83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97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7F05B8-833A-4632-8846-21AE21FFB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5E675-6E88-4F12-AD3C-D0F4AF831D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8C8DD-D280-4619-9333-264E76472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B88A4-E605-456A-B5FD-8C143A025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86A1E-8F63-4EDD-865F-C07BE6E15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3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E9815-2A12-4EDC-A574-EB9A4052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2AF26-2420-4B30-ADA4-C0541D549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CE7ED-7A6B-4C26-888B-F201679AB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1EB22-B675-45E7-A3EC-B355BF29F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94535-3B56-4D7F-8CD3-36E972EDC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9462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B9BC0-8290-4497-BFAD-3C6B76E2C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328BB-4F38-415D-BED2-2F344E4F7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A9811-A365-4509-A03A-B6B0BFDB0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F38C1-7602-4D6C-97FE-11946F27F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36735-1E38-4C57-B94F-D36618976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565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ED0CA-20BE-4DF5-8CE4-9E4D27310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46351-E4DA-47E0-8F4C-54BCED6FD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79658F-1419-462F-97A7-9F5D8B3CD0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BDB1F-F938-4FC1-B136-84C490C8C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80ED29-622E-43E0-85D6-567F40659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B69C30-773C-4489-8F12-8D1E51BDB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153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EA131-BF97-4A32-B897-B9B11A292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55B05D-BBC7-4E8D-B3CF-9344B83B0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B0E90-2E92-46F9-95F6-882D01DCA1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C1F7E2-5922-4F09-9EE0-346C7A8686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E8C774-8363-4C12-ADEF-9AB60E5A0F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04B670-CEE4-45E6-83AD-242F017EF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60824F-14F0-4F09-9018-62953A220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8FD856-B77C-40C2-B1C9-282317C3E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0737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35DEF-8258-44FD-9471-7A049EF53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D152B8-0B12-42A7-9D49-53738ED38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231888-1928-4B55-9DCC-B89E4E5D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9E3FD9-C28F-41FB-99AE-7963EB232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2301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41C67C-8D33-4514-BD0E-5ED4B5921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47E804-4217-4A8D-9C9F-4EB7FC3B6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7B3C08-DDD5-4F6B-9235-BDC4ED95A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2089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5A474-C57D-4A7C-AA52-94E07D4C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8AA0B-2C02-440B-8B17-C4D60C61E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7832A-278A-471E-B8A7-94339CC7B9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7CF-0301-4B7D-A5CA-5512B3170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57A51F-F82E-4429-A826-8A97D1DF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FC9C3-2B82-435D-9E52-375868DC9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920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BB98F-1EE3-4F5D-B756-170CE6AC4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1D3A4E-9E5F-4021-96FE-417CA86D6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4BECD9-4374-475E-9266-1770863E0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F27C87-6ACB-4159-B272-7B761358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BE12AB-D8CD-4B54-A8A0-699C18CB8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8B901-CF98-4C4B-9B73-ACE2D9C14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8892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664179-F7D7-4193-9B23-822EF056C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EA7EE-14ED-4E89-8B83-4E903B5A3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61BA1-91C4-4C0E-89AE-F86F54E9C4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195AE-2195-4BC0-A441-7C1266C4768C}" type="datetimeFigureOut">
              <a:rPr lang="en-IN" smtClean="0"/>
              <a:t>29-06-2021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871E1-1C54-44B0-BD26-F529E5C46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87A5B-D782-484A-B2E0-3473E3C125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CED6D-E687-47C7-B656-B41C2D3892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5666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B315085-A069-46A1-A0D2-97850D16D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561" y="1255059"/>
            <a:ext cx="7861698" cy="4423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491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8117C4-369C-4200-979F-2586DDF987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5" r="7110"/>
          <a:stretch/>
        </p:blipFill>
        <p:spPr>
          <a:xfrm>
            <a:off x="1143000" y="0"/>
            <a:ext cx="101822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887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F50FAB-CF3D-40E0-BA3C-9E3807BEAB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44" t="-1" r="7658" b="-1"/>
          <a:stretch/>
        </p:blipFill>
        <p:spPr>
          <a:xfrm>
            <a:off x="1200150" y="0"/>
            <a:ext cx="10058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57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A1BCD1-616A-4FBE-A1ED-41FDB7F0C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729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ECF6C031-7648-45E4-8892-8EEBE46AC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894" y="1532311"/>
            <a:ext cx="6535270" cy="356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772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893B72-607F-456E-88E4-446EA1E141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30" t="2360" r="12735"/>
          <a:stretch/>
        </p:blipFill>
        <p:spPr>
          <a:xfrm>
            <a:off x="1466850" y="161924"/>
            <a:ext cx="9172575" cy="669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6927F7-14F8-4103-9AF1-91B32F46C0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97" r="12266"/>
          <a:stretch/>
        </p:blipFill>
        <p:spPr>
          <a:xfrm>
            <a:off x="1438274" y="0"/>
            <a:ext cx="9258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069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F68BB1-5B92-4BED-A5EE-58784B0554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47" r="13594"/>
          <a:stretch/>
        </p:blipFill>
        <p:spPr>
          <a:xfrm>
            <a:off x="1590675" y="0"/>
            <a:ext cx="8943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007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520209-9D43-420F-8DE6-E7D5A5362F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60" r="11719"/>
          <a:stretch/>
        </p:blipFill>
        <p:spPr>
          <a:xfrm>
            <a:off x="1628775" y="0"/>
            <a:ext cx="91344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70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5392CA3-11D2-465C-BBE8-376248FF7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697" y="0"/>
            <a:ext cx="11645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3889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AFC34B-6CBD-4F03-BE93-0FCB18AD31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53" t="-2917" r="11406"/>
          <a:stretch/>
        </p:blipFill>
        <p:spPr>
          <a:xfrm>
            <a:off x="1457325" y="-200025"/>
            <a:ext cx="9344026" cy="705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82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EA1AAB-F3F0-40A7-8D9B-47D6A813CB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78" t="29027" r="5391" b="1"/>
          <a:stretch/>
        </p:blipFill>
        <p:spPr>
          <a:xfrm>
            <a:off x="-9525" y="1990724"/>
            <a:ext cx="11544300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231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25975E-BCB4-436B-B539-51F366F7C2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18" r="7109"/>
          <a:stretch/>
        </p:blipFill>
        <p:spPr>
          <a:xfrm>
            <a:off x="1123950" y="0"/>
            <a:ext cx="10201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88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1347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Rushabh Bagde</dc:creator>
  <cp:lastModifiedBy>Rushabh Bagde</cp:lastModifiedBy>
  <cp:revision>9</cp:revision>
  <dcterms:created xsi:type="dcterms:W3CDTF">2021-05-25T06:10:05Z</dcterms:created>
  <dcterms:modified xsi:type="dcterms:W3CDTF">2021-06-29T07:24:48Z</dcterms:modified>
</cp:coreProperties>
</file>

<file path=docProps/thumbnail.jpeg>
</file>